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</p:sldMasterIdLst>
  <p:sldIdLst>
    <p:sldId id="256" r:id="rId4"/>
  </p:sldIdLst>
  <p:sldSz cx="28800425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" d="100"/>
          <a:sy n="12" d="100"/>
        </p:scale>
        <p:origin x="2083" y="1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openxmlformats.org/officeDocument/2006/relationships/customXml" Target="../customXml/item3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ksorn Chaisuwan" userId="3f8c16f1-4835-4acf-8d06-bc2849418601" providerId="ADAL" clId="{C5DC23C0-22C1-4A48-944F-C70478EC7426}"/>
    <pc:docChg chg="modSld">
      <pc:chgData name="Aksorn Chaisuwan" userId="3f8c16f1-4835-4acf-8d06-bc2849418601" providerId="ADAL" clId="{C5DC23C0-22C1-4A48-944F-C70478EC7426}" dt="2023-10-25T10:10:10.597" v="2"/>
      <pc:docMkLst>
        <pc:docMk/>
      </pc:docMkLst>
      <pc:sldChg chg="modSp mod">
        <pc:chgData name="Aksorn Chaisuwan" userId="3f8c16f1-4835-4acf-8d06-bc2849418601" providerId="ADAL" clId="{C5DC23C0-22C1-4A48-944F-C70478EC7426}" dt="2023-10-25T10:10:10.597" v="2"/>
        <pc:sldMkLst>
          <pc:docMk/>
          <pc:sldMk cId="965839998" sldId="256"/>
        </pc:sldMkLst>
        <pc:spChg chg="mod">
          <ac:chgData name="Aksorn Chaisuwan" userId="3f8c16f1-4835-4acf-8d06-bc2849418601" providerId="ADAL" clId="{C5DC23C0-22C1-4A48-944F-C70478EC7426}" dt="2023-10-25T10:09:36.422" v="1" actId="34135"/>
          <ac:spMkLst>
            <pc:docMk/>
            <pc:sldMk cId="965839998" sldId="256"/>
            <ac:spMk id="4" creationId="{06203577-E4F2-7E57-2720-8958ABCD3CD9}"/>
          </ac:spMkLst>
        </pc:spChg>
        <pc:spChg chg="mod">
          <ac:chgData name="Aksorn Chaisuwan" userId="3f8c16f1-4835-4acf-8d06-bc2849418601" providerId="ADAL" clId="{C5DC23C0-22C1-4A48-944F-C70478EC7426}" dt="2023-10-25T10:10:10.597" v="2"/>
          <ac:spMkLst>
            <pc:docMk/>
            <pc:sldMk cId="965839998" sldId="256"/>
            <ac:spMk id="10" creationId="{0505BA0A-8CAB-0F1E-011E-36E621DE3D72}"/>
          </ac:spMkLst>
        </pc:spChg>
        <pc:picChg chg="mod">
          <ac:chgData name="Aksorn Chaisuwan" userId="3f8c16f1-4835-4acf-8d06-bc2849418601" providerId="ADAL" clId="{C5DC23C0-22C1-4A48-944F-C70478EC7426}" dt="2023-10-25T10:09:28.009" v="0" actId="34135"/>
          <ac:picMkLst>
            <pc:docMk/>
            <pc:sldMk cId="965839998" sldId="256"/>
            <ac:picMk id="6" creationId="{C44BB454-71D4-268E-2AC3-DD523DBC9FA7}"/>
          </ac:picMkLst>
        </pc:picChg>
      </pc:sldChg>
    </pc:docChg>
  </pc:docChgLst>
  <pc:docChgLst>
    <pc:chgData name="Aksorn Chaisuwan" userId="3f8c16f1-4835-4acf-8d06-bc2849418601" providerId="ADAL" clId="{6DAD7BB9-2350-4D75-BF52-05AA009678CB}"/>
    <pc:docChg chg="modSld">
      <pc:chgData name="Aksorn Chaisuwan" userId="3f8c16f1-4835-4acf-8d06-bc2849418601" providerId="ADAL" clId="{6DAD7BB9-2350-4D75-BF52-05AA009678CB}" dt="2023-11-02T09:36:32.907" v="1"/>
      <pc:docMkLst>
        <pc:docMk/>
      </pc:docMkLst>
      <pc:sldChg chg="modSp mod">
        <pc:chgData name="Aksorn Chaisuwan" userId="3f8c16f1-4835-4acf-8d06-bc2849418601" providerId="ADAL" clId="{6DAD7BB9-2350-4D75-BF52-05AA009678CB}" dt="2023-11-02T09:36:32.907" v="1"/>
        <pc:sldMkLst>
          <pc:docMk/>
          <pc:sldMk cId="965839998" sldId="256"/>
        </pc:sldMkLst>
        <pc:picChg chg="mod">
          <ac:chgData name="Aksorn Chaisuwan" userId="3f8c16f1-4835-4acf-8d06-bc2849418601" providerId="ADAL" clId="{6DAD7BB9-2350-4D75-BF52-05AA009678CB}" dt="2023-11-02T09:36:32.907" v="1"/>
          <ac:picMkLst>
            <pc:docMk/>
            <pc:sldMk cId="965839998" sldId="256"/>
            <ac:picMk id="6" creationId="{C44BB454-71D4-268E-2AC3-DD523DBC9FA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7070108"/>
            <a:ext cx="24480361" cy="15040222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22690338"/>
            <a:ext cx="21600319" cy="10430151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93DBE-BF30-4837-98AC-6599B3EB8307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2C87A-53E0-44EF-A439-72799B8FD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748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93DBE-BF30-4837-98AC-6599B3EB8307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2C87A-53E0-44EF-A439-72799B8FD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418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2300034"/>
            <a:ext cx="6210092" cy="366105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2300034"/>
            <a:ext cx="18270270" cy="366105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93DBE-BF30-4837-98AC-6599B3EB8307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2C87A-53E0-44EF-A439-72799B8FD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679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93DBE-BF30-4837-98AC-6599B3EB8307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2C87A-53E0-44EF-A439-72799B8FD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967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10770172"/>
            <a:ext cx="24840367" cy="17970262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28910440"/>
            <a:ext cx="24840367" cy="9450136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93DBE-BF30-4837-98AC-6599B3EB8307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2C87A-53E0-44EF-A439-72799B8FD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340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11500170"/>
            <a:ext cx="12240181" cy="27410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11500170"/>
            <a:ext cx="12240181" cy="27410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93DBE-BF30-4837-98AC-6599B3EB8307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2C87A-53E0-44EF-A439-72799B8FD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345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00044"/>
            <a:ext cx="24840367" cy="8350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10590160"/>
            <a:ext cx="12183928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5780233"/>
            <a:ext cx="12183928" cy="23210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10590160"/>
            <a:ext cx="12243932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5780233"/>
            <a:ext cx="12243932" cy="23210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93DBE-BF30-4837-98AC-6599B3EB8307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2C87A-53E0-44EF-A439-72799B8FD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296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93DBE-BF30-4837-98AC-6599B3EB8307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2C87A-53E0-44EF-A439-72799B8FD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625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93DBE-BF30-4837-98AC-6599B3EB8307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2C87A-53E0-44EF-A439-72799B8FD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962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6220102"/>
            <a:ext cx="14580215" cy="30700453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93DBE-BF30-4837-98AC-6599B3EB8307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2C87A-53E0-44EF-A439-72799B8FD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094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6220102"/>
            <a:ext cx="14580215" cy="30700453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93DBE-BF30-4837-98AC-6599B3EB8307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2C87A-53E0-44EF-A439-72799B8FD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903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2300044"/>
            <a:ext cx="24840367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11500170"/>
            <a:ext cx="24840367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93DBE-BF30-4837-98AC-6599B3EB8307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40040601"/>
            <a:ext cx="9720143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72C87A-53E0-44EF-A439-72799B8FD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012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6203577-E4F2-7E57-2720-8958ABCD3CD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286000" y="3135086"/>
            <a:ext cx="24296914" cy="37621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505BA0A-8CAB-0F1E-011E-36E621DE3D7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531940"/>
            <a:ext cx="7057292" cy="6447692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44BB454-71D4-268E-2AC3-DD523DBC9FA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39969" y="-297542"/>
            <a:ext cx="7737230" cy="6865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839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เอกสาร" ma:contentTypeID="0x0101008ECA1D72572AAD4A94DBF37C02338213" ma:contentTypeVersion="18" ma:contentTypeDescription="สร้างเอกสารใหม่" ma:contentTypeScope="" ma:versionID="e6675efb4d6d361d1b4816149bf455b0">
  <xsd:schema xmlns:xsd="http://www.w3.org/2001/XMLSchema" xmlns:xs="http://www.w3.org/2001/XMLSchema" xmlns:p="http://schemas.microsoft.com/office/2006/metadata/properties" xmlns:ns2="fa2f003c-5ada-43a5-aff4-8eab010984ba" xmlns:ns3="6b5d1709-12d3-448d-a01f-72beed8fcfe8" targetNamespace="http://schemas.microsoft.com/office/2006/metadata/properties" ma:root="true" ma:fieldsID="2d16758eb5bfe8ccb983556bf9e91040" ns2:_="" ns3:_="">
    <xsd:import namespace="fa2f003c-5ada-43a5-aff4-8eab010984ba"/>
    <xsd:import namespace="6b5d1709-12d3-448d-a01f-72beed8fcf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2f003c-5ada-43a5-aff4-8eab010984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แท็กรูป" ma:readOnly="false" ma:fieldId="{5cf76f15-5ced-4ddc-b409-7134ff3c332f}" ma:taxonomyMulti="true" ma:sspId="b760033a-948c-49fe-8d86-0a057f7ec9f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5d1709-12d3-448d-a01f-72beed8fcfe8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แชร์กับ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แชร์พร้อมกับรายละเอียด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b40f1f64-8bb1-48a6-85c9-1953b0e5b345}" ma:internalName="TaxCatchAll" ma:showField="CatchAllData" ma:web="6b5d1709-12d3-448d-a01f-72beed8fcf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ชนิดเนื้อหา"/>
        <xsd:element ref="dc:title" minOccurs="0" maxOccurs="1" ma:index="4" ma:displayName="ชื่อเรื่อง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a2f003c-5ada-43a5-aff4-8eab010984ba">
      <Terms xmlns="http://schemas.microsoft.com/office/infopath/2007/PartnerControls"/>
    </lcf76f155ced4ddcb4097134ff3c332f>
    <TaxCatchAll xmlns="6b5d1709-12d3-448d-a01f-72beed8fcfe8" xsi:nil="true"/>
  </documentManagement>
</p:properties>
</file>

<file path=customXml/itemProps1.xml><?xml version="1.0" encoding="utf-8"?>
<ds:datastoreItem xmlns:ds="http://schemas.openxmlformats.org/officeDocument/2006/customXml" ds:itemID="{C7BCA089-F117-45C8-B295-79420218FA1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B9E3842-D97E-43A7-AD9D-DE8976840D0A}"/>
</file>

<file path=customXml/itemProps3.xml><?xml version="1.0" encoding="utf-8"?>
<ds:datastoreItem xmlns:ds="http://schemas.openxmlformats.org/officeDocument/2006/customXml" ds:itemID="{DA220507-3B05-439F-BED2-E9B729C4879E}"/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21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Aksorn Chaisuwan</dc:creator>
  <cp:lastModifiedBy>Aksorn Chaisuwan</cp:lastModifiedBy>
  <cp:revision>1</cp:revision>
  <dcterms:created xsi:type="dcterms:W3CDTF">2023-10-25T09:45:48Z</dcterms:created>
  <dcterms:modified xsi:type="dcterms:W3CDTF">2023-11-02T09:36:39Z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0x0101008ECA1D72572AAD4A94DBF37C02338213</vt:lpwstr>
  </property>
</Properties>
</file>