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276202-F2DC-4329-BDE6-792BF902E74D}" v="11" dt="2025-07-03T10:31:54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pparoek Boopasiri" userId="21d449ff-d07e-4d68-b5e3-a7137cf75161" providerId="ADAL" clId="{99276202-F2DC-4329-BDE6-792BF902E74D}"/>
    <pc:docChg chg="custSel modSld">
      <pc:chgData name="Supparoek Boopasiri" userId="21d449ff-d07e-4d68-b5e3-a7137cf75161" providerId="ADAL" clId="{99276202-F2DC-4329-BDE6-792BF902E74D}" dt="2025-07-03T10:36:50.620" v="1296" actId="14100"/>
      <pc:docMkLst>
        <pc:docMk/>
      </pc:docMkLst>
      <pc:sldChg chg="addSp modSp mod">
        <pc:chgData name="Supparoek Boopasiri" userId="21d449ff-d07e-4d68-b5e3-a7137cf75161" providerId="ADAL" clId="{99276202-F2DC-4329-BDE6-792BF902E74D}" dt="2025-07-03T10:36:50.620" v="1296" actId="14100"/>
        <pc:sldMkLst>
          <pc:docMk/>
          <pc:sldMk cId="3891414542" sldId="256"/>
        </pc:sldMkLst>
        <pc:spChg chg="add mod">
          <ac:chgData name="Supparoek Boopasiri" userId="21d449ff-d07e-4d68-b5e3-a7137cf75161" providerId="ADAL" clId="{99276202-F2DC-4329-BDE6-792BF902E74D}" dt="2025-07-03T10:16:15.810" v="62" actId="14100"/>
          <ac:spMkLst>
            <pc:docMk/>
            <pc:sldMk cId="3891414542" sldId="256"/>
            <ac:spMk id="8" creationId="{C02C123C-7C8B-AA8F-6EA1-2C4A4DCC5E24}"/>
          </ac:spMkLst>
        </pc:spChg>
        <pc:spChg chg="add mod">
          <ac:chgData name="Supparoek Boopasiri" userId="21d449ff-d07e-4d68-b5e3-a7137cf75161" providerId="ADAL" clId="{99276202-F2DC-4329-BDE6-792BF902E74D}" dt="2025-07-03T10:20:30.377" v="428" actId="20577"/>
          <ac:spMkLst>
            <pc:docMk/>
            <pc:sldMk cId="3891414542" sldId="256"/>
            <ac:spMk id="9" creationId="{9B0A2535-233C-DAC6-67A6-D5F8BD10F5A0}"/>
          </ac:spMkLst>
        </pc:spChg>
        <pc:spChg chg="add mod">
          <ac:chgData name="Supparoek Boopasiri" userId="21d449ff-d07e-4d68-b5e3-a7137cf75161" providerId="ADAL" clId="{99276202-F2DC-4329-BDE6-792BF902E74D}" dt="2025-07-03T10:16:38.470" v="67" actId="14100"/>
          <ac:spMkLst>
            <pc:docMk/>
            <pc:sldMk cId="3891414542" sldId="256"/>
            <ac:spMk id="10" creationId="{5AF17609-68C9-B08F-216F-FAD60FFED443}"/>
          </ac:spMkLst>
        </pc:spChg>
        <pc:spChg chg="add mod">
          <ac:chgData name="Supparoek Boopasiri" userId="21d449ff-d07e-4d68-b5e3-a7137cf75161" providerId="ADAL" clId="{99276202-F2DC-4329-BDE6-792BF902E74D}" dt="2025-07-03T10:29:55.157" v="988" actId="208"/>
          <ac:spMkLst>
            <pc:docMk/>
            <pc:sldMk cId="3891414542" sldId="256"/>
            <ac:spMk id="11" creationId="{DB37D470-9132-E139-B72C-EC041EE74645}"/>
          </ac:spMkLst>
        </pc:spChg>
        <pc:spChg chg="add mod">
          <ac:chgData name="Supparoek Boopasiri" userId="21d449ff-d07e-4d68-b5e3-a7137cf75161" providerId="ADAL" clId="{99276202-F2DC-4329-BDE6-792BF902E74D}" dt="2025-07-03T10:36:50.620" v="1296" actId="14100"/>
          <ac:spMkLst>
            <pc:docMk/>
            <pc:sldMk cId="3891414542" sldId="256"/>
            <ac:spMk id="12" creationId="{C7FF8732-F3BA-4A6B-574F-6539D5C38687}"/>
          </ac:spMkLst>
        </pc:spChg>
        <pc:spChg chg="add mod">
          <ac:chgData name="Supparoek Boopasiri" userId="21d449ff-d07e-4d68-b5e3-a7137cf75161" providerId="ADAL" clId="{99276202-F2DC-4329-BDE6-792BF902E74D}" dt="2025-07-03T10:35:03.128" v="1232" actId="20577"/>
          <ac:spMkLst>
            <pc:docMk/>
            <pc:sldMk cId="3891414542" sldId="256"/>
            <ac:spMk id="13" creationId="{A62EECEB-74E7-B26F-3CDB-30286979F757}"/>
          </ac:spMkLst>
        </pc:spChg>
        <pc:spChg chg="add mod">
          <ac:chgData name="Supparoek Boopasiri" userId="21d449ff-d07e-4d68-b5e3-a7137cf75161" providerId="ADAL" clId="{99276202-F2DC-4329-BDE6-792BF902E74D}" dt="2025-07-03T10:20:45.472" v="430" actId="1076"/>
          <ac:spMkLst>
            <pc:docMk/>
            <pc:sldMk cId="3891414542" sldId="256"/>
            <ac:spMk id="14" creationId="{A9859BC6-987B-B59E-9455-33ED14EBDB60}"/>
          </ac:spMkLst>
        </pc:spChg>
        <pc:spChg chg="add mod">
          <ac:chgData name="Supparoek Boopasiri" userId="21d449ff-d07e-4d68-b5e3-a7137cf75161" providerId="ADAL" clId="{99276202-F2DC-4329-BDE6-792BF902E74D}" dt="2025-07-03T10:29:58.001" v="989" actId="208"/>
          <ac:spMkLst>
            <pc:docMk/>
            <pc:sldMk cId="3891414542" sldId="256"/>
            <ac:spMk id="15" creationId="{82BC968C-2DDA-9E5F-E06E-4AD1CC4CFEC6}"/>
          </ac:spMkLst>
        </pc:spChg>
        <pc:spChg chg="add mod">
          <ac:chgData name="Supparoek Boopasiri" userId="21d449ff-d07e-4d68-b5e3-a7137cf75161" providerId="ADAL" clId="{99276202-F2DC-4329-BDE6-792BF902E74D}" dt="2025-07-03T10:29:11.505" v="987" actId="20577"/>
          <ac:spMkLst>
            <pc:docMk/>
            <pc:sldMk cId="3891414542" sldId="256"/>
            <ac:spMk id="16" creationId="{BDDB2F77-4DED-09EE-0903-26B94F318C83}"/>
          </ac:spMkLst>
        </pc:spChg>
        <pc:spChg chg="add mod">
          <ac:chgData name="Supparoek Boopasiri" userId="21d449ff-d07e-4d68-b5e3-a7137cf75161" providerId="ADAL" clId="{99276202-F2DC-4329-BDE6-792BF902E74D}" dt="2025-07-03T10:22:13.286" v="608" actId="1076"/>
          <ac:spMkLst>
            <pc:docMk/>
            <pc:sldMk cId="3891414542" sldId="256"/>
            <ac:spMk id="17" creationId="{9DFD7A9A-E590-5F94-140E-16C362C2D99E}"/>
          </ac:spMkLst>
        </pc:spChg>
        <pc:spChg chg="add mod">
          <ac:chgData name="Supparoek Boopasiri" userId="21d449ff-d07e-4d68-b5e3-a7137cf75161" providerId="ADAL" clId="{99276202-F2DC-4329-BDE6-792BF902E74D}" dt="2025-07-03T10:30:02.187" v="990" actId="208"/>
          <ac:spMkLst>
            <pc:docMk/>
            <pc:sldMk cId="3891414542" sldId="256"/>
            <ac:spMk id="18" creationId="{B809F6EF-D29E-22ED-047E-C35C6F8EBDC0}"/>
          </ac:spMkLst>
        </pc:spChg>
        <pc:spChg chg="add mod">
          <ac:chgData name="Supparoek Boopasiri" userId="21d449ff-d07e-4d68-b5e3-a7137cf75161" providerId="ADAL" clId="{99276202-F2DC-4329-BDE6-792BF902E74D}" dt="2025-07-03T10:23:27.196" v="788" actId="20577"/>
          <ac:spMkLst>
            <pc:docMk/>
            <pc:sldMk cId="3891414542" sldId="256"/>
            <ac:spMk id="19" creationId="{55824834-BDA7-5D93-3480-706A4BC20C65}"/>
          </ac:spMkLst>
        </pc:spChg>
        <pc:spChg chg="add mod">
          <ac:chgData name="Supparoek Boopasiri" userId="21d449ff-d07e-4d68-b5e3-a7137cf75161" providerId="ADAL" clId="{99276202-F2DC-4329-BDE6-792BF902E74D}" dt="2025-07-03T10:23:40.989" v="791" actId="14100"/>
          <ac:spMkLst>
            <pc:docMk/>
            <pc:sldMk cId="3891414542" sldId="256"/>
            <ac:spMk id="20" creationId="{470ADBE4-8D0E-37D0-FD8F-B3EC317652E2}"/>
          </ac:spMkLst>
        </pc:spChg>
        <pc:spChg chg="add mod">
          <ac:chgData name="Supparoek Boopasiri" userId="21d449ff-d07e-4d68-b5e3-a7137cf75161" providerId="ADAL" clId="{99276202-F2DC-4329-BDE6-792BF902E74D}" dt="2025-07-03T10:24:05.311" v="821" actId="20577"/>
          <ac:spMkLst>
            <pc:docMk/>
            <pc:sldMk cId="3891414542" sldId="256"/>
            <ac:spMk id="21" creationId="{EB6DB9A1-6BE6-DA99-AA82-BE7C014E7A9C}"/>
          </ac:spMkLst>
        </pc:spChg>
        <pc:spChg chg="add mod">
          <ac:chgData name="Supparoek Boopasiri" userId="21d449ff-d07e-4d68-b5e3-a7137cf75161" providerId="ADAL" clId="{99276202-F2DC-4329-BDE6-792BF902E74D}" dt="2025-07-03T10:28:57.167" v="980" actId="20577"/>
          <ac:spMkLst>
            <pc:docMk/>
            <pc:sldMk cId="3891414542" sldId="256"/>
            <ac:spMk id="22" creationId="{7A5174F9-BD29-7AF2-FAD4-4A7C0ADA9B1E}"/>
          </ac:spMkLst>
        </pc:spChg>
        <pc:spChg chg="add mod">
          <ac:chgData name="Supparoek Boopasiri" userId="21d449ff-d07e-4d68-b5e3-a7137cf75161" providerId="ADAL" clId="{99276202-F2DC-4329-BDE6-792BF902E74D}" dt="2025-07-03T10:31:39.284" v="1058" actId="208"/>
          <ac:spMkLst>
            <pc:docMk/>
            <pc:sldMk cId="3891414542" sldId="256"/>
            <ac:spMk id="23" creationId="{BBEBCBCE-8F1B-BC9D-137C-59D48F72BD0A}"/>
          </ac:spMkLst>
        </pc:spChg>
        <pc:spChg chg="add mod">
          <ac:chgData name="Supparoek Boopasiri" userId="21d449ff-d07e-4d68-b5e3-a7137cf75161" providerId="ADAL" clId="{99276202-F2DC-4329-BDE6-792BF902E74D}" dt="2025-07-03T10:32:39.986" v="1140" actId="1076"/>
          <ac:spMkLst>
            <pc:docMk/>
            <pc:sldMk cId="3891414542" sldId="256"/>
            <ac:spMk id="24" creationId="{5A14BE7D-2E72-48A1-C471-DDA0418EBDC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3CE56-9545-B554-AE63-4184509B6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1046-D5FD-B47A-9355-7B6FE3B91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3E785-7130-9E31-95CD-90B34C29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F6E75-1C0D-167E-BA8B-F9463F6C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40EE9-3345-1E54-5F14-7934680F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9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DB698-9FDA-D2BE-2FD5-8974B7658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6DF0B-6A5B-BFDA-AD14-A23AFD154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32E50-283F-B233-33F4-E896F97B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34036-F919-7E78-149E-B5FF2B0D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E2449-273D-E36D-AD9B-F61AB07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7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00393-C790-43A7-2FCD-4D6D214DD3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6B427-C064-92A5-EF11-7844CC972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050B2-724D-B709-38D0-07506F5B7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87E07-4069-1003-2FF3-7753E1F3C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ABDF1-9B87-15B4-0749-59307662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FDEA-27BE-4280-5B7C-4883CD10E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55C18-225C-7A09-3671-E1D7ECEB0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DCA56-3AFE-45A2-1863-C7B1F6D5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E741-7B53-AF11-C7B1-E74BE3416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6580A-2F95-1577-A882-59458D62A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3F6A-9929-1FBB-091D-84B465EC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ED19D-0A30-C1D1-387F-40FB5F6DB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777B3-86F3-EE39-E136-1C27BA87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FAF8D-10E4-11CA-5EDC-2895F999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0B874-9568-42AE-1989-FEDD6B0FA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8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CDDBE-BD5A-0F74-C10F-F329F78A1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71DB1-AE77-BF37-8A48-8FFEC1C8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9ECB3-DB35-54CE-D69B-775BFE730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C871A-050A-3FFA-5BEE-A4CFBE6E8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BF458-9DE6-33FD-B261-B145AB15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55092-FFE5-824D-06B2-D24DE24F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9E30-8986-D5BF-6086-7471528BA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787E4-679D-E478-93BE-9EAFDA84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5A887C-8A4E-2840-93C3-3753A17BB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4613B-D1E1-1FC8-119C-24BFCAC9C1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7E08F3-14E2-46CA-CF1D-A1DFEAE0B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BBD10-EAFB-E430-57DB-EC87424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69E90-D5C6-5E9C-A808-E2110C05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D4785-A7F3-F329-AF83-E03BA876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D6F4A-179D-84E1-55DD-3F70E6B1E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9AAB7C-B379-2456-2E47-2EA4CECA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DEC59F-1301-4E48-E376-293DF527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75DAC-FB9F-219D-8511-3349877C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3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E9CE8F-25B1-70AA-59CB-4889B576B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15245A-A7DE-7B95-4955-6546395C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0F614-5C8E-C853-3C6A-A7509632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25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58D04-1F65-3FBF-2B36-CF4B0B304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92EBE-936C-2AAF-9E91-A68BB4FDB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2B1A0-436E-AFCC-D894-F96E225DD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3FF1E-0730-2B22-1A3D-EADD7AA33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549C0-98AB-58B8-DE86-45E50D97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42CB7-6E57-9638-C894-AF564F34D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4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6A115-4691-FE58-581D-708CD3DE7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8FEB4C-C4EE-3AF1-D837-2D3042935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0FB6F-A3DD-C74A-8B51-D0F8E95A1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CADD1-B383-E60F-34BF-8602B216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1DAA1-3BCC-677B-846B-704F0CD7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3D239-32FC-6FE8-484F-FD21A50F9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7F80A7-BEDD-3F57-FBC8-8E4D6FF2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19639-B88F-DA1E-4D55-CA77AC734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99689-5C91-3C58-8365-BD8746224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D0F635-BDC8-4885-8AFC-5054078C6380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7F879-80BC-36D2-3FDC-EA7AD55A5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48C43-95FD-CF18-B323-E2F22576E6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41CD67-630F-497D-87FE-76962CFDA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2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orange logo&#10;&#10;AI-generated content may be incorrect.">
            <a:extLst>
              <a:ext uri="{FF2B5EF4-FFF2-40B4-BE49-F238E27FC236}">
                <a16:creationId xmlns:a16="http://schemas.microsoft.com/office/drawing/2014/main" id="{02FC9545-7C46-B3E7-282A-1DECE88A5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271" cy="876604"/>
          </a:xfrm>
          <a:prstGeom prst="rect">
            <a:avLst/>
          </a:prstGeom>
        </p:spPr>
      </p:pic>
      <p:pic>
        <p:nvPicPr>
          <p:cNvPr id="7" name="Picture 6" descr="A colorful text on a black background&#10;&#10;AI-generated content may be incorrect.">
            <a:extLst>
              <a:ext uri="{FF2B5EF4-FFF2-40B4-BE49-F238E27FC236}">
                <a16:creationId xmlns:a16="http://schemas.microsoft.com/office/drawing/2014/main" id="{A9A88BDC-FCE4-E791-856D-12209AB7E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7736" y="114401"/>
            <a:ext cx="889311" cy="625828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02C123C-7C8B-AA8F-6EA1-2C4A4DCC5E24}"/>
              </a:ext>
            </a:extLst>
          </p:cNvPr>
          <p:cNvSpPr/>
          <p:nvPr/>
        </p:nvSpPr>
        <p:spPr>
          <a:xfrm>
            <a:off x="228600" y="914400"/>
            <a:ext cx="7282543" cy="4256314"/>
          </a:xfrm>
          <a:prstGeom prst="roundRect">
            <a:avLst>
              <a:gd name="adj" fmla="val 592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B0A2535-233C-DAC6-67A6-D5F8BD10F5A0}"/>
              </a:ext>
            </a:extLst>
          </p:cNvPr>
          <p:cNvSpPr/>
          <p:nvPr/>
        </p:nvSpPr>
        <p:spPr>
          <a:xfrm>
            <a:off x="2307771" y="707571"/>
            <a:ext cx="2710543" cy="41365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Centaur" panose="02030504050205020304" pitchFamily="18" charset="0"/>
                <a:cs typeface="TH Sarabun New" panose="020B0500040200020003" pitchFamily="34" charset="-34"/>
              </a:rPr>
              <a:t>Scope in Summary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AF17609-68C9-B08F-216F-FAD60FFED443}"/>
              </a:ext>
            </a:extLst>
          </p:cNvPr>
          <p:cNvSpPr/>
          <p:nvPr/>
        </p:nvSpPr>
        <p:spPr>
          <a:xfrm>
            <a:off x="7598229" y="936172"/>
            <a:ext cx="4408714" cy="1741714"/>
          </a:xfrm>
          <a:prstGeom prst="roundRect">
            <a:avLst>
              <a:gd name="adj" fmla="val 592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B37D470-9132-E139-B72C-EC041EE74645}"/>
              </a:ext>
            </a:extLst>
          </p:cNvPr>
          <p:cNvSpPr/>
          <p:nvPr/>
        </p:nvSpPr>
        <p:spPr>
          <a:xfrm>
            <a:off x="8479971" y="729343"/>
            <a:ext cx="2710543" cy="41365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Centaur" panose="02030504050205020304" pitchFamily="18" charset="0"/>
                <a:cs typeface="TH Sarabun New" panose="020B0500040200020003" pitchFamily="34" charset="-34"/>
              </a:rPr>
              <a:t>Research Institute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FF8732-F3BA-4A6B-574F-6539D5C38687}"/>
              </a:ext>
            </a:extLst>
          </p:cNvPr>
          <p:cNvSpPr txBox="1"/>
          <p:nvPr/>
        </p:nvSpPr>
        <p:spPr>
          <a:xfrm>
            <a:off x="7728857" y="1338943"/>
            <a:ext cx="4147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Centaur" panose="02030504050205020304" pitchFamily="18" charset="0"/>
              </a:rPr>
              <a:t>สถาบันวิจัยที่จะไปทำวิจัย และโครงสร้างพื้นฐานอะไรที่ต้องการไปใช้</a:t>
            </a:r>
          </a:p>
          <a:p>
            <a:r>
              <a:rPr lang="th-TH" dirty="0">
                <a:latin typeface="Centaur" panose="02030504050205020304" pitchFamily="18" charset="0"/>
              </a:rPr>
              <a:t>และสถาบันวิจัยชั้นนำในต่างประเทศที่จะไปฝังตัววิจัยระยะสั้น</a:t>
            </a:r>
            <a:endParaRPr lang="en-US" dirty="0">
              <a:latin typeface="Centaur" panose="020305040502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2EECEB-74E7-B26F-3CDB-30286979F757}"/>
              </a:ext>
            </a:extLst>
          </p:cNvPr>
          <p:cNvSpPr txBox="1"/>
          <p:nvPr/>
        </p:nvSpPr>
        <p:spPr>
          <a:xfrm>
            <a:off x="903514" y="1556657"/>
            <a:ext cx="5736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Centaur" panose="02030504050205020304" pitchFamily="18" charset="0"/>
              </a:rPr>
              <a:t>ให้วาดโครง </a:t>
            </a:r>
            <a:r>
              <a:rPr lang="en-US" dirty="0">
                <a:latin typeface="Centaur" panose="02030504050205020304" pitchFamily="18" charset="0"/>
              </a:rPr>
              <a:t>Mind map </a:t>
            </a:r>
            <a:r>
              <a:rPr lang="th-TH" dirty="0">
                <a:latin typeface="Centaur" panose="02030504050205020304" pitchFamily="18" charset="0"/>
              </a:rPr>
              <a:t>แสดงขอบเขตการทำวิจัยในหัวข้อวิทยานิพนธ์ ภาพเครื่องมือวิจัย/โครงสร้างพื้นฐานด้าน </a:t>
            </a:r>
            <a:r>
              <a:rPr lang="en-US" dirty="0">
                <a:latin typeface="Centaur" panose="02030504050205020304" pitchFamily="18" charset="0"/>
              </a:rPr>
              <a:t>S&amp;T </a:t>
            </a:r>
            <a:r>
              <a:rPr lang="th-TH" dirty="0">
                <a:latin typeface="Centaur" panose="02030504050205020304" pitchFamily="18" charset="0"/>
              </a:rPr>
              <a:t>ที่จะใช้ประโยชน์ และการส่งมอบผลผลิตจากงานวิจัย</a:t>
            </a:r>
          </a:p>
          <a:p>
            <a:r>
              <a:rPr lang="th-TH" dirty="0">
                <a:latin typeface="Centaur" panose="02030504050205020304" pitchFamily="18" charset="0"/>
              </a:rPr>
              <a:t>ระบุ </a:t>
            </a:r>
            <a:r>
              <a:rPr lang="en-US" dirty="0">
                <a:latin typeface="Centaur" panose="02030504050205020304" pitchFamily="18" charset="0"/>
              </a:rPr>
              <a:t>Gap analysis </a:t>
            </a:r>
            <a:r>
              <a:rPr lang="th-TH" dirty="0">
                <a:latin typeface="Centaur" panose="02030504050205020304" pitchFamily="18" charset="0"/>
              </a:rPr>
              <a:t>ของการพัฒนาคนในสาขา และจะแก้ไข </a:t>
            </a:r>
            <a:r>
              <a:rPr lang="en-US" dirty="0">
                <a:latin typeface="Centaur" panose="02030504050205020304" pitchFamily="18" charset="0"/>
              </a:rPr>
              <a:t>Gap </a:t>
            </a:r>
            <a:r>
              <a:rPr lang="th-TH" dirty="0">
                <a:latin typeface="Centaur" panose="02030504050205020304" pitchFamily="18" charset="0"/>
              </a:rPr>
              <a:t>ตรงนี้อย่างไร (อธิบายเหตุผลประกอบ)</a:t>
            </a:r>
            <a:endParaRPr lang="en-US" dirty="0">
              <a:latin typeface="Centaur" panose="020305040502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9859BC6-987B-B59E-9455-33ED14EBDB60}"/>
              </a:ext>
            </a:extLst>
          </p:cNvPr>
          <p:cNvSpPr/>
          <p:nvPr/>
        </p:nvSpPr>
        <p:spPr>
          <a:xfrm>
            <a:off x="7620001" y="2960915"/>
            <a:ext cx="4408714" cy="1741714"/>
          </a:xfrm>
          <a:prstGeom prst="roundRect">
            <a:avLst>
              <a:gd name="adj" fmla="val 592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2BC968C-2DDA-9E5F-E06E-4AD1CC4CFEC6}"/>
              </a:ext>
            </a:extLst>
          </p:cNvPr>
          <p:cNvSpPr/>
          <p:nvPr/>
        </p:nvSpPr>
        <p:spPr>
          <a:xfrm>
            <a:off x="8501743" y="2754086"/>
            <a:ext cx="2710543" cy="41365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Centaur" panose="02030504050205020304" pitchFamily="18" charset="0"/>
                <a:cs typeface="TH Sarabun New" panose="020B0500040200020003" pitchFamily="34" charset="-34"/>
              </a:rPr>
              <a:t>Advisor/Professor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DB2F77-4DED-09EE-0903-26B94F318C83}"/>
              </a:ext>
            </a:extLst>
          </p:cNvPr>
          <p:cNvSpPr txBox="1"/>
          <p:nvPr/>
        </p:nvSpPr>
        <p:spPr>
          <a:xfrm>
            <a:off x="7750629" y="3363686"/>
            <a:ext cx="4147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Centaur" panose="02030504050205020304" pitchFamily="18" charset="0"/>
              </a:rPr>
              <a:t>ระบุชื่อ นักวิจัยที่ปรึกษาหลักคนที่ </a:t>
            </a:r>
            <a:r>
              <a:rPr lang="en-US" dirty="0">
                <a:latin typeface="Centaur" panose="02030504050205020304" pitchFamily="18" charset="0"/>
              </a:rPr>
              <a:t> 1 </a:t>
            </a:r>
            <a:r>
              <a:rPr lang="th-TH" dirty="0">
                <a:latin typeface="Centaur" panose="02030504050205020304" pitchFamily="18" charset="0"/>
              </a:rPr>
              <a:t>(สถาบันวิจัย) และคนที่</a:t>
            </a:r>
            <a:r>
              <a:rPr lang="en-US" dirty="0">
                <a:latin typeface="Centaur" panose="02030504050205020304" pitchFamily="18" charset="0"/>
              </a:rPr>
              <a:t> 2</a:t>
            </a:r>
            <a:r>
              <a:rPr lang="th-TH" dirty="0">
                <a:latin typeface="Centaur" panose="02030504050205020304" pitchFamily="18" charset="0"/>
              </a:rPr>
              <a:t> (มหาวิทยาลัย) พร้อมใส่จำนวนเปเปอร์ที่ตีพิมพ์และ </a:t>
            </a:r>
            <a:r>
              <a:rPr lang="en-US" dirty="0">
                <a:latin typeface="Centaur" panose="02030504050205020304" pitchFamily="18" charset="0"/>
              </a:rPr>
              <a:t>H-index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DFD7A9A-E590-5F94-140E-16C362C2D99E}"/>
              </a:ext>
            </a:extLst>
          </p:cNvPr>
          <p:cNvSpPr/>
          <p:nvPr/>
        </p:nvSpPr>
        <p:spPr>
          <a:xfrm>
            <a:off x="7641772" y="4985657"/>
            <a:ext cx="4408714" cy="1741714"/>
          </a:xfrm>
          <a:prstGeom prst="roundRect">
            <a:avLst>
              <a:gd name="adj" fmla="val 592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809F6EF-D29E-22ED-047E-C35C6F8EBDC0}"/>
              </a:ext>
            </a:extLst>
          </p:cNvPr>
          <p:cNvSpPr/>
          <p:nvPr/>
        </p:nvSpPr>
        <p:spPr>
          <a:xfrm>
            <a:off x="8523514" y="4778828"/>
            <a:ext cx="2710543" cy="41365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Centaur" panose="02030504050205020304" pitchFamily="18" charset="0"/>
                <a:cs typeface="TH Sarabun New" panose="020B0500040200020003" pitchFamily="34" charset="-34"/>
              </a:rPr>
              <a:t>Outputs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824834-BDA7-5D93-3480-706A4BC20C65}"/>
              </a:ext>
            </a:extLst>
          </p:cNvPr>
          <p:cNvSpPr txBox="1"/>
          <p:nvPr/>
        </p:nvSpPr>
        <p:spPr>
          <a:xfrm>
            <a:off x="7772400" y="5388428"/>
            <a:ext cx="4147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Centaur" panose="02030504050205020304" pitchFamily="18" charset="0"/>
              </a:rPr>
              <a:t>สิ่งส่งมอบแก่แหล่งทุน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entaur" panose="02030504050205020304" pitchFamily="18" charset="0"/>
              </a:rPr>
              <a:t>Paper Tier-1 </a:t>
            </a:r>
            <a:r>
              <a:rPr lang="th-TH" dirty="0">
                <a:latin typeface="Centaur" panose="02030504050205020304" pitchFamily="18" charset="0"/>
              </a:rPr>
              <a:t>จำนวน ... เรื่อง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entaur" panose="02030504050205020304" pitchFamily="18" charset="0"/>
              </a:rPr>
              <a:t>Patent </a:t>
            </a:r>
            <a:r>
              <a:rPr lang="th-TH" dirty="0">
                <a:latin typeface="Centaur" panose="02030504050205020304" pitchFamily="18" charset="0"/>
              </a:rPr>
              <a:t>เกี่ยวกับ...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latin typeface="Centaur" panose="02030504050205020304" pitchFamily="18" charset="0"/>
              </a:rPr>
              <a:t>Prototype </a:t>
            </a:r>
            <a:r>
              <a:rPr lang="th-TH" dirty="0">
                <a:latin typeface="Centaur" panose="02030504050205020304" pitchFamily="18" charset="0"/>
              </a:rPr>
              <a:t>เกี่ยวกับ.. ระดับ </a:t>
            </a:r>
            <a:r>
              <a:rPr lang="en-US" dirty="0">
                <a:latin typeface="Centaur" panose="02030504050205020304" pitchFamily="18" charset="0"/>
              </a:rPr>
              <a:t>TRL =….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70ADBE4-8D0E-37D0-FD8F-B3EC317652E2}"/>
              </a:ext>
            </a:extLst>
          </p:cNvPr>
          <p:cNvSpPr/>
          <p:nvPr/>
        </p:nvSpPr>
        <p:spPr>
          <a:xfrm>
            <a:off x="250371" y="5529943"/>
            <a:ext cx="7282543" cy="1186542"/>
          </a:xfrm>
          <a:prstGeom prst="roundRect">
            <a:avLst>
              <a:gd name="adj" fmla="val 592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B6DB9A1-6BE6-DA99-AA82-BE7C014E7A9C}"/>
              </a:ext>
            </a:extLst>
          </p:cNvPr>
          <p:cNvSpPr/>
          <p:nvPr/>
        </p:nvSpPr>
        <p:spPr>
          <a:xfrm>
            <a:off x="2569028" y="5246914"/>
            <a:ext cx="2710543" cy="41365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ysClr val="windowText" lastClr="000000"/>
                </a:solidFill>
                <a:latin typeface="Centaur" panose="02030504050205020304" pitchFamily="18" charset="0"/>
                <a:cs typeface="TH Sarabun New" panose="020B0500040200020003" pitchFamily="34" charset="-34"/>
              </a:rPr>
              <a:t>รายละเอียดผู้ช่วยวิจัย</a:t>
            </a:r>
            <a:endParaRPr lang="en-US" dirty="0">
              <a:solidFill>
                <a:sysClr val="windowText" lastClr="000000"/>
              </a:solidFill>
              <a:latin typeface="Centaur" panose="02030504050205020304" pitchFamily="18" charset="0"/>
              <a:cs typeface="TH Sarabun New" panose="020B0500040200020003" pitchFamily="34" charset="-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5174F9-BD29-7AF2-FAD4-4A7C0ADA9B1E}"/>
              </a:ext>
            </a:extLst>
          </p:cNvPr>
          <p:cNvSpPr txBox="1"/>
          <p:nvPr/>
        </p:nvSpPr>
        <p:spPr>
          <a:xfrm>
            <a:off x="892628" y="5823857"/>
            <a:ext cx="5736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Centaur" panose="02030504050205020304" pitchFamily="18" charset="0"/>
              </a:rPr>
              <a:t>ชื่อผู้ช่วยวิจัยที่สมัคร // จบการศึกษาระดับ... ชื่อปริญญา... มหาวิทยาลัยที่จบ</a:t>
            </a:r>
          </a:p>
          <a:p>
            <a:r>
              <a:rPr lang="th-TH" dirty="0">
                <a:latin typeface="Centaur" panose="02030504050205020304" pitchFamily="18" charset="0"/>
              </a:rPr>
              <a:t>ต้องการสมัครในหลักสูตร .... มหาวิทยาลัย .....</a:t>
            </a:r>
            <a:endParaRPr lang="en-US" dirty="0">
              <a:latin typeface="Centaur" panose="02030504050205020304" pitchFamily="18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BEBCBCE-8F1B-BC9D-137C-59D48F72BD0A}"/>
              </a:ext>
            </a:extLst>
          </p:cNvPr>
          <p:cNvSpPr/>
          <p:nvPr/>
        </p:nvSpPr>
        <p:spPr>
          <a:xfrm>
            <a:off x="1382486" y="108857"/>
            <a:ext cx="9633857" cy="533399"/>
          </a:xfrm>
          <a:prstGeom prst="roundRect">
            <a:avLst>
              <a:gd name="adj" fmla="val 23469"/>
            </a:avLst>
          </a:prstGeom>
          <a:solidFill>
            <a:schemeClr val="bg1"/>
          </a:solidFill>
          <a:ln w="28575">
            <a:solidFill>
              <a:schemeClr val="tx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ysClr val="windowText" lastClr="000000"/>
                </a:solidFill>
                <a:latin typeface="Centaur" panose="02030504050205020304" pitchFamily="18" charset="0"/>
                <a:cs typeface="TH Sarabun New" panose="020B0500040200020003" pitchFamily="34" charset="-34"/>
              </a:rPr>
              <a:t>ชื่อหัวข้อวิจัย/วิทยานิพนธ์ของผู้ช่วยวิจัย (</a:t>
            </a:r>
            <a:r>
              <a:rPr lang="en-US" dirty="0">
                <a:solidFill>
                  <a:sysClr val="windowText" lastClr="000000"/>
                </a:solidFill>
                <a:latin typeface="Centaur" panose="02030504050205020304" pitchFamily="18" charset="0"/>
                <a:cs typeface="TH Sarabun New" panose="020B0500040200020003" pitchFamily="34" charset="-34"/>
              </a:rPr>
              <a:t>PhD/Master)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14BE7D-2E72-48A1-C471-DDA0418EBDCE}"/>
              </a:ext>
            </a:extLst>
          </p:cNvPr>
          <p:cNvSpPr txBox="1"/>
          <p:nvPr/>
        </p:nvSpPr>
        <p:spPr>
          <a:xfrm>
            <a:off x="3461658" y="2525486"/>
            <a:ext cx="5736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Canvas 1 </a:t>
            </a:r>
            <a:r>
              <a:rPr lang="th-TH" sz="3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แผ่น สำหรับผู้ช่วยวิจัย </a:t>
            </a:r>
            <a:r>
              <a:rPr lang="en-US" sz="3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1 </a:t>
            </a:r>
            <a:r>
              <a:rPr lang="th-TH" sz="3600" b="1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คน</a:t>
            </a:r>
            <a:endParaRPr lang="en-US" sz="3600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1414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8ECA1D72572AAD4A94DBF37C02338213" ma:contentTypeVersion="20" ma:contentTypeDescription="สร้างเอกสารใหม่" ma:contentTypeScope="" ma:versionID="2ef7f1c245da4dbcc2a4eb4044a66260">
  <xsd:schema xmlns:xsd="http://www.w3.org/2001/XMLSchema" xmlns:xs="http://www.w3.org/2001/XMLSchema" xmlns:p="http://schemas.microsoft.com/office/2006/metadata/properties" xmlns:ns2="fa2f003c-5ada-43a5-aff4-8eab010984ba" xmlns:ns3="6b5d1709-12d3-448d-a01f-72beed8fcfe8" targetNamespace="http://schemas.microsoft.com/office/2006/metadata/properties" ma:root="true" ma:fieldsID="77a33577e0004e549e369d8d42c0b455" ns2:_="" ns3:_="">
    <xsd:import namespace="fa2f003c-5ada-43a5-aff4-8eab010984ba"/>
    <xsd:import namespace="6b5d1709-12d3-448d-a01f-72beed8fcf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_x0e2a__x0e16__x0e32__x0e19__x0e3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2f003c-5ada-43a5-aff4-8eab010984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แท็กรูป" ma:readOnly="false" ma:fieldId="{5cf76f15-5ced-4ddc-b409-7134ff3c332f}" ma:taxonomyMulti="true" ma:sspId="b760033a-948c-49fe-8d86-0a057f7ec9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0e2a__x0e16__x0e32__x0e19__x0e30_" ma:index="26" nillable="true" ma:displayName="สถานะ" ma:format="Dropdown" ma:internalName="_x0e2a__x0e16__x0e32__x0e19__x0e30_">
      <xsd:simpleType>
        <xsd:restriction base="dms:Choice">
          <xsd:enumeration value="เอกสารถ้วนเสนอได้"/>
          <xsd:enumeration value="อยู่ระหว่างรอลงนาม"/>
          <xsd:enumeration value="ลงนามและวางไฟล์แล้ว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1709-12d3-448d-a01f-72beed8fcfe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40f1f64-8bb1-48a6-85c9-1953b0e5b345}" ma:internalName="TaxCatchAll" ma:showField="CatchAllData" ma:web="6b5d1709-12d3-448d-a01f-72beed8fcf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2f003c-5ada-43a5-aff4-8eab010984ba">
      <Terms xmlns="http://schemas.microsoft.com/office/infopath/2007/PartnerControls"/>
    </lcf76f155ced4ddcb4097134ff3c332f>
    <_x0e2a__x0e16__x0e32__x0e19__x0e30_ xmlns="fa2f003c-5ada-43a5-aff4-8eab010984ba" xsi:nil="true"/>
    <TaxCatchAll xmlns="6b5d1709-12d3-448d-a01f-72beed8fcfe8" xsi:nil="true"/>
  </documentManagement>
</p:properties>
</file>

<file path=customXml/itemProps1.xml><?xml version="1.0" encoding="utf-8"?>
<ds:datastoreItem xmlns:ds="http://schemas.openxmlformats.org/officeDocument/2006/customXml" ds:itemID="{41A0FCA9-D7DA-4804-862B-9D08726287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271561-6921-4506-BA1D-624488D7FE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2f003c-5ada-43a5-aff4-8eab010984ba"/>
    <ds:schemaRef ds:uri="6b5d1709-12d3-448d-a01f-72beed8fcf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C469E3-06C1-4B8C-B8CF-70CCC9828626}">
  <ds:schemaRefs>
    <ds:schemaRef ds:uri="http://schemas.microsoft.com/office/2006/metadata/properties"/>
    <ds:schemaRef ds:uri="http://schemas.microsoft.com/office/infopath/2007/PartnerControls"/>
    <ds:schemaRef ds:uri="fa2f003c-5ada-43a5-aff4-8eab010984ba"/>
    <ds:schemaRef ds:uri="6b5d1709-12d3-448d-a01f-72beed8fcf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189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Centaur</vt:lpstr>
      <vt:lpstr>TH Sarabun New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Supparoek Boopasiri</dc:creator>
  <cp:lastModifiedBy>Supparoek Boopasiri</cp:lastModifiedBy>
  <cp:revision>1</cp:revision>
  <dcterms:created xsi:type="dcterms:W3CDTF">2025-07-03T10:02:50Z</dcterms:created>
  <dcterms:modified xsi:type="dcterms:W3CDTF">2025-07-03T10:36:50Z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0x0101008ECA1D72572AAD4A94DBF37C02338213</vt:lpwstr>
  </property>
  <property fmtid="{D5CDD505-2E9C-101B-9397-08002B2CF9AE}" pid="3" name="MediaServiceImageTags">
    <vt:lpwstr/>
  </property>
</Properties>
</file>